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1345" y="260648"/>
            <a:ext cx="3419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ДЛЯ НАСЕЛЕНИЯ</a:t>
            </a:r>
          </a:p>
          <a:p>
            <a:pPr algn="ctr"/>
            <a:endParaRPr lang="ru-RU" sz="800" b="1" u="sng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ПРОФИЛАКТИКЕ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АФРИКАНСКОЙ ЧУМЫ СВИНЕЙ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(АЧС)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3646"/>
            <a:ext cx="92630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АФРИКАНСКАЯ ЧУМА СВИНЕЙ (АЧС) – ОСОБО ОПАСНОЕ ВИРУСНОЕ ЗАБОЛЕВАНИЕ ДОМАШНИХ И ДИКИХ СВИНЕЙ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ЛЕТАЛЬНОСТЬ ДОСТИГАЕТ 100%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     (все восприимчивые животные в очаге уничтожаются и сжигаются)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ЛЕЧЕНИЕ И ВАКЦИНАЦИЯ ОТСУТСТВУЮТ,  ЧЕЛОВЕК И ДРУГИЕ ВИДЫ ЖИВОТНЫХ НЕ БОЛЕЮТ АЧС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ВОЗБУДИТЕЛЬ АЧС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– вирус, очень устойчив. Сохраняется в трупах свиней до 10 недель, навозе – до 5 месяцев,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в почве от 4 до 5 месяцев. В замороженном мясе и копченой колбасе до 4 месяцев.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КЛИНИЧЕСКИЕ ПРИЗНАКИ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– лихорадка, отдышка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кашель, появляются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приступы рвоты,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параличи задних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 конечностей. Наблюдаются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слизисто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-гнойные выделения из носа и глаз, Отмечают слабость задних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конечностей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шаткость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походки,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коже в области внутренней поверхности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бедер, на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животе, шее, у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основания ушей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 заметны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красно-фиолетовые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пятна.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19" y="3725189"/>
            <a:ext cx="89750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ВЛАДЕЛЬЦАМ ХОЗЯЙСТВ СОДЕРЖАЩИХ СВИНОПОГОЛОВЬЕ НЕОБХОДИМО:</a:t>
            </a:r>
          </a:p>
          <a:p>
            <a:pPr algn="ctr"/>
            <a:endParaRPr lang="ru-RU" sz="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содержать свиней </a:t>
            </a:r>
            <a:r>
              <a:rPr lang="ru-RU" sz="1400" b="1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закрытым способом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допускать их выгула.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кормления свиней используйте только комбикорма заводского производства. 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категорически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запрещается использовать в кормлении свиней пищевые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отходы,</a:t>
            </a: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400" b="1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прошедшие термическую обработку.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оборудовать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дезбарьеры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использовать спецодежду, при посещении леса и участии в охоте в обязательном порядке смените одежду, прежде чем  заходить в сарай.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покупать живых свиней и мясную продукцию в местах несанкционированной торговли, без</a:t>
            </a: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ветеринарно-сопроводительных документов.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появления заболевания свиней и внезапной гибели немедленно обращаться в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Госветслужбу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по тел горячей линии 8-800-77-55-828. 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НЕ ПЫТАЙТЕСЬ СКРЫТЬ ЗАБОЛЕВАНИЕ!!!</a:t>
            </a:r>
          </a:p>
          <a:p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ttps://gorod48.ru/upload/iblock/914/914ef5aa3df86c9d5190fbeaf368c25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7"/>
          <a:stretch/>
        </p:blipFill>
        <p:spPr bwMode="auto">
          <a:xfrm>
            <a:off x="118103" y="115710"/>
            <a:ext cx="2452106" cy="155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molva33.ru/wp-content/uploads/2017/09/KMO_136436_00007_1_t222_1347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75"/>
          <a:stretch/>
        </p:blipFill>
        <p:spPr bwMode="auto">
          <a:xfrm>
            <a:off x="6344423" y="81495"/>
            <a:ext cx="2664296" cy="161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956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261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Байкеев Руслан Алимжанович</dc:creator>
  <cp:lastModifiedBy>Байкеев Руслан Алимжанович</cp:lastModifiedBy>
  <cp:revision>7</cp:revision>
  <cp:lastPrinted>2020-11-21T05:59:06Z</cp:lastPrinted>
  <dcterms:created xsi:type="dcterms:W3CDTF">2020-11-21T05:02:24Z</dcterms:created>
  <dcterms:modified xsi:type="dcterms:W3CDTF">2020-11-21T06:15:36Z</dcterms:modified>
</cp:coreProperties>
</file>